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xWU9z354G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7QqzquCfh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37127" y="1265349"/>
            <a:ext cx="10582139" cy="2262781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RZUT DO KOSZA PO KOZŁOWANIU</a:t>
            </a:r>
            <a:endParaRPr lang="pl-PL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972" y="3426383"/>
            <a:ext cx="3207108" cy="3279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980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47113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/>
              <a:t>Dwutakt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9047" y="1803042"/>
            <a:ext cx="9826022" cy="4790940"/>
          </a:xfrm>
        </p:spPr>
        <p:txBody>
          <a:bodyPr>
            <a:normAutofit/>
          </a:bodyPr>
          <a:lstStyle/>
          <a:p>
            <a:pPr algn="just"/>
            <a:r>
              <a:rPr lang="pl-PL" sz="2400" b="1" dirty="0" smtClean="0">
                <a:solidFill>
                  <a:schemeClr val="tx1"/>
                </a:solidFill>
              </a:rPr>
              <a:t>Dwutakt</a:t>
            </a:r>
            <a:r>
              <a:rPr lang="pl-PL" sz="2400" dirty="0" smtClean="0">
                <a:solidFill>
                  <a:schemeClr val="tx1"/>
                </a:solidFill>
              </a:rPr>
              <a:t> - zawodnik posiadający piłkę może po dowolnej liczbie kozłów wykonać dwutakt, czyli jeżeli biegnie może przestać kozłować, przebiec dwa kroki i oddać rzut kosza. </a:t>
            </a:r>
          </a:p>
          <a:p>
            <a:pPr marL="0" indent="0" algn="just">
              <a:buNone/>
            </a:pPr>
            <a:endParaRPr lang="pl-PL" sz="2400" dirty="0">
              <a:solidFill>
                <a:schemeClr val="tx1"/>
              </a:solidFill>
            </a:endParaRPr>
          </a:p>
          <a:p>
            <a:pPr algn="just"/>
            <a:r>
              <a:rPr lang="pl-PL" sz="2400" dirty="0" smtClean="0">
                <a:solidFill>
                  <a:schemeClr val="tx1"/>
                </a:solidFill>
              </a:rPr>
              <a:t>Dwutakt bez kozłowania możliwy jest tylko kiedy zawodnik będący w biegu otrzyma piłkę i wykona dwa kroki. </a:t>
            </a:r>
          </a:p>
          <a:p>
            <a:pPr marL="0" indent="0" algn="just">
              <a:buNone/>
            </a:pPr>
            <a:endParaRPr lang="pl-PL" sz="2400" dirty="0" smtClean="0">
              <a:solidFill>
                <a:schemeClr val="tx1"/>
              </a:solidFill>
            </a:endParaRPr>
          </a:p>
          <a:p>
            <a:pPr algn="just"/>
            <a:r>
              <a:rPr lang="pl-PL" sz="2400" dirty="0" smtClean="0">
                <a:solidFill>
                  <a:schemeClr val="tx1"/>
                </a:solidFill>
              </a:rPr>
              <a:t>Nie można zrobić dwutaktu jeżeli zawodnik stoi, otrzymuje piłkę i nagle wykonuje dwa kroki nie robiąc przy tym kozła. Jest to błąd nazywany </a:t>
            </a:r>
            <a:r>
              <a:rPr lang="pl-PL" sz="2400" b="1" dirty="0" smtClean="0">
                <a:solidFill>
                  <a:schemeClr val="tx1"/>
                </a:solidFill>
              </a:rPr>
              <a:t>krokami</a:t>
            </a:r>
            <a:r>
              <a:rPr lang="pl-PL" sz="2400" dirty="0" smtClean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99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Jak wykonać dwutakt z prawej strony?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80873" y="2082083"/>
            <a:ext cx="9941932" cy="412553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400" b="1" dirty="0">
                <a:solidFill>
                  <a:schemeClr val="tx1"/>
                </a:solidFill>
              </a:rPr>
              <a:t>1.</a:t>
            </a:r>
            <a:r>
              <a:rPr lang="pl-PL" sz="2400" dirty="0">
                <a:solidFill>
                  <a:schemeClr val="tx1"/>
                </a:solidFill>
              </a:rPr>
              <a:t> Po otrzymaniu piłki należy wykonać chociaż jednego kozła prawą ręką (w zależności od tego jak daleko jesteśmy od kosza</a:t>
            </a:r>
            <a:r>
              <a:rPr lang="pl-PL" sz="2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chemeClr val="tx1"/>
                </a:solidFill>
              </a:rPr>
              <a:t/>
            </a:r>
            <a:br>
              <a:rPr lang="pl-PL" sz="2400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2.</a:t>
            </a:r>
            <a:r>
              <a:rPr lang="pl-PL" sz="2400" dirty="0">
                <a:solidFill>
                  <a:schemeClr val="tx1"/>
                </a:solidFill>
              </a:rPr>
              <a:t> Po koźle złapać piłkę (dwoma rękoma, po chwycie piłka powinna znaleźć się na wysokości głowy) i nie zatrzymując się zrobić dwa kroki zaczynając od </a:t>
            </a:r>
            <a:r>
              <a:rPr lang="pl-PL" sz="2400" b="1" dirty="0">
                <a:solidFill>
                  <a:schemeClr val="tx1"/>
                </a:solidFill>
              </a:rPr>
              <a:t>lewej nogi</a:t>
            </a:r>
            <a:r>
              <a:rPr lang="pl-PL" sz="2400" dirty="0">
                <a:solidFill>
                  <a:schemeClr val="tx1"/>
                </a:solidFill>
              </a:rPr>
              <a:t> (tzw. lewa-prawa</a:t>
            </a:r>
            <a:r>
              <a:rPr lang="pl-PL" sz="2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chemeClr val="tx1"/>
                </a:solidFill>
              </a:rPr>
              <a:t/>
            </a:r>
            <a:br>
              <a:rPr lang="pl-PL" sz="2400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3.</a:t>
            </a:r>
            <a:r>
              <a:rPr lang="pl-PL" sz="2400" dirty="0">
                <a:solidFill>
                  <a:schemeClr val="tx1"/>
                </a:solidFill>
              </a:rPr>
              <a:t> Z prawej nogi odbić się mocno </a:t>
            </a:r>
            <a:r>
              <a:rPr lang="pl-PL" sz="2400" b="1" dirty="0">
                <a:solidFill>
                  <a:schemeClr val="tx1"/>
                </a:solidFill>
              </a:rPr>
              <a:t>w górę</a:t>
            </a:r>
            <a:r>
              <a:rPr lang="pl-PL" sz="2400" dirty="0">
                <a:solidFill>
                  <a:schemeClr val="tx1"/>
                </a:solidFill>
              </a:rPr>
              <a:t> (nie w przód, jest to duży błąd poprawiany przez każdego trenera) i rzucić </a:t>
            </a:r>
            <a:r>
              <a:rPr lang="pl-PL" sz="2400" b="1" dirty="0">
                <a:solidFill>
                  <a:schemeClr val="tx1"/>
                </a:solidFill>
              </a:rPr>
              <a:t>prawą ręką</a:t>
            </a:r>
            <a:r>
              <a:rPr lang="pl-PL" sz="2400" dirty="0">
                <a:solidFill>
                  <a:schemeClr val="tx1"/>
                </a:solidFill>
              </a:rPr>
              <a:t> do </a:t>
            </a:r>
            <a:r>
              <a:rPr lang="pl-PL" sz="2400" dirty="0" smtClean="0">
                <a:solidFill>
                  <a:schemeClr val="tx1"/>
                </a:solidFill>
              </a:rPr>
              <a:t>kosza.</a:t>
            </a:r>
            <a:endParaRPr lang="pl-P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45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11507"/>
          </a:xfrm>
        </p:spPr>
        <p:txBody>
          <a:bodyPr/>
          <a:lstStyle/>
          <a:p>
            <a:pPr algn="ctr"/>
            <a:r>
              <a:rPr lang="pl-PL" b="1" dirty="0"/>
              <a:t>Jak wykonać dwutakt z lewej strony?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5268" y="2215166"/>
            <a:ext cx="9787385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2400" b="1" dirty="0">
                <a:solidFill>
                  <a:schemeClr val="tx1"/>
                </a:solidFill>
              </a:rPr>
              <a:t>1.</a:t>
            </a:r>
            <a:r>
              <a:rPr lang="pl-PL" sz="2400" dirty="0">
                <a:solidFill>
                  <a:schemeClr val="tx1"/>
                </a:solidFill>
              </a:rPr>
              <a:t> Po otrzymaniu piłki należy wykonać chociaż jednego kozła lewą ręką (w zależności od tego jak daleko jesteśmy od kosza</a:t>
            </a:r>
            <a:r>
              <a:rPr lang="pl-PL" sz="2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chemeClr val="tx1"/>
                </a:solidFill>
              </a:rPr>
              <a:t/>
            </a:r>
            <a:br>
              <a:rPr lang="pl-PL" sz="2400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2.</a:t>
            </a:r>
            <a:r>
              <a:rPr lang="pl-PL" sz="2400" dirty="0">
                <a:solidFill>
                  <a:schemeClr val="tx1"/>
                </a:solidFill>
              </a:rPr>
              <a:t> Po koźle złapać piłkę (dwoma rękoma, po chwycie piłka powinna znaleźć się na wysokości głowy) i nie zatrzymując się zrobić dwa kroki zaczynając od </a:t>
            </a:r>
            <a:r>
              <a:rPr lang="pl-PL" sz="2400" b="1" dirty="0">
                <a:solidFill>
                  <a:schemeClr val="tx1"/>
                </a:solidFill>
              </a:rPr>
              <a:t>prawej nogi</a:t>
            </a:r>
            <a:r>
              <a:rPr lang="pl-PL" sz="2400" dirty="0">
                <a:solidFill>
                  <a:schemeClr val="tx1"/>
                </a:solidFill>
              </a:rPr>
              <a:t> (tzw. prawa-lewa</a:t>
            </a:r>
            <a:r>
              <a:rPr lang="pl-PL" sz="2400" dirty="0" smtClean="0">
                <a:solidFill>
                  <a:schemeClr val="tx1"/>
                </a:solidFill>
              </a:rPr>
              <a:t>).</a:t>
            </a:r>
          </a:p>
          <a:p>
            <a:pPr marL="0" indent="0" algn="just">
              <a:buNone/>
            </a:pPr>
            <a:r>
              <a:rPr lang="pl-PL" sz="2400" dirty="0">
                <a:solidFill>
                  <a:schemeClr val="tx1"/>
                </a:solidFill>
              </a:rPr>
              <a:t/>
            </a:r>
            <a:br>
              <a:rPr lang="pl-PL" sz="2400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3.</a:t>
            </a:r>
            <a:r>
              <a:rPr lang="pl-PL" sz="2400" dirty="0">
                <a:solidFill>
                  <a:schemeClr val="tx1"/>
                </a:solidFill>
              </a:rPr>
              <a:t> Z lewej nogi odbić się mocno </a:t>
            </a:r>
            <a:r>
              <a:rPr lang="pl-PL" sz="2400" b="1" dirty="0">
                <a:solidFill>
                  <a:schemeClr val="tx1"/>
                </a:solidFill>
              </a:rPr>
              <a:t>w górę</a:t>
            </a:r>
            <a:r>
              <a:rPr lang="pl-PL" sz="2400" dirty="0">
                <a:solidFill>
                  <a:schemeClr val="tx1"/>
                </a:solidFill>
              </a:rPr>
              <a:t> (nie w przód, jest to duży błąd poprawiany przez każdego trenera) i rzucić </a:t>
            </a:r>
            <a:r>
              <a:rPr lang="pl-PL" sz="2400" b="1" dirty="0">
                <a:solidFill>
                  <a:schemeClr val="tx1"/>
                </a:solidFill>
              </a:rPr>
              <a:t>lewą ręką</a:t>
            </a:r>
            <a:r>
              <a:rPr lang="pl-PL" sz="2400" dirty="0">
                <a:solidFill>
                  <a:schemeClr val="tx1"/>
                </a:solidFill>
              </a:rPr>
              <a:t> do kosza.</a:t>
            </a:r>
          </a:p>
        </p:txBody>
      </p:sp>
    </p:spTree>
    <p:extLst>
      <p:ext uri="{BB962C8B-B14F-4D97-AF65-F5344CB8AC3E}">
        <p14:creationId xmlns:p14="http://schemas.microsoft.com/office/powerpoint/2010/main" val="388400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9991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 smtClean="0"/>
              <a:t>Film pokazowy - dwutakt</a:t>
            </a:r>
            <a:endParaRPr lang="pl-PL" sz="4000" b="1" dirty="0"/>
          </a:p>
        </p:txBody>
      </p:sp>
      <p:pic>
        <p:nvPicPr>
          <p:cNvPr id="4" name="WxWU9z354G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45476" y="1584101"/>
            <a:ext cx="7598535" cy="409548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444432" y="5774109"/>
            <a:ext cx="10648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 a następnie kliknąć kilka razy w obrazek</a:t>
            </a:r>
          </a:p>
          <a:p>
            <a:pPr algn="ctr"/>
            <a:r>
              <a:rPr lang="pl-PL" dirty="0" smtClean="0"/>
              <a:t>W razie problemów z jego uruchomieniem – link:</a:t>
            </a:r>
          </a:p>
          <a:p>
            <a:pPr algn="ctr"/>
            <a:r>
              <a:rPr lang="pl-PL" dirty="0"/>
              <a:t>https://www.youtube.com/watch?v=WxWU9z354Gc</a:t>
            </a:r>
          </a:p>
        </p:txBody>
      </p:sp>
    </p:spTree>
    <p:extLst>
      <p:ext uri="{BB962C8B-B14F-4D97-AF65-F5344CB8AC3E}">
        <p14:creationId xmlns:p14="http://schemas.microsoft.com/office/powerpoint/2010/main" val="179054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8378" y="469564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/>
              <a:t>Rzut po kozłowaniu po zatrzymaniu na jedno </a:t>
            </a:r>
            <a:r>
              <a:rPr lang="pl-PL" sz="4400" b="1" dirty="0" smtClean="0"/>
              <a:t>tempo</a:t>
            </a:r>
            <a:r>
              <a:rPr lang="pl-PL" sz="4400" b="1" dirty="0"/>
              <a:t> </a:t>
            </a:r>
            <a:r>
              <a:rPr lang="pl-PL" sz="4400" b="1" dirty="0" smtClean="0"/>
              <a:t>- </a:t>
            </a:r>
            <a:r>
              <a:rPr lang="pl-PL" sz="4400" b="1" u="sng" dirty="0"/>
              <a:t>f</a:t>
            </a:r>
            <a:r>
              <a:rPr lang="pl-PL" sz="4400" b="1" u="sng" dirty="0" smtClean="0"/>
              <a:t>ilmik pokazowy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4" name="67QqzquCfh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51538" y="1976983"/>
            <a:ext cx="6490818" cy="3651085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444432" y="5774109"/>
            <a:ext cx="10648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slajdów,  a następnie kliknąć kilka razy w obrazek</a:t>
            </a:r>
          </a:p>
          <a:p>
            <a:pPr algn="ctr"/>
            <a:r>
              <a:rPr lang="pl-PL" dirty="0" smtClean="0"/>
              <a:t>W razie problemów z jego uruchomieniem – link:</a:t>
            </a:r>
          </a:p>
          <a:p>
            <a:pPr algn="ctr"/>
            <a:r>
              <a:rPr lang="pl-PL" dirty="0"/>
              <a:t>https://www.youtube.com/watch?v=67QqzquCfhw</a:t>
            </a:r>
          </a:p>
        </p:txBody>
      </p:sp>
    </p:spTree>
    <p:extLst>
      <p:ext uri="{BB962C8B-B14F-4D97-AF65-F5344CB8AC3E}">
        <p14:creationId xmlns:p14="http://schemas.microsoft.com/office/powerpoint/2010/main" val="4887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936</TotalTime>
  <Words>166</Words>
  <Application>Microsoft Office PowerPoint</Application>
  <PresentationFormat>Panoramiczny</PresentationFormat>
  <Paragraphs>23</Paragraphs>
  <Slides>6</Slides>
  <Notes>0</Notes>
  <HiddenSlides>0</HiddenSlides>
  <MMClips>2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Smuga</vt:lpstr>
      <vt:lpstr>RZUT DO KOSZA PO KOZŁOWANIU</vt:lpstr>
      <vt:lpstr>Dwutakt</vt:lpstr>
      <vt:lpstr>Jak wykonać dwutakt z prawej strony?</vt:lpstr>
      <vt:lpstr>Jak wykonać dwutakt z lewej strony?</vt:lpstr>
      <vt:lpstr>Film pokazowy - dwutakt</vt:lpstr>
      <vt:lpstr>Rzut po kozłowaniu po zatrzymaniu na jedno tempo - filmik pokazowy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RZUT DO KOSZA PO KOZŁOWANIU</dc:title>
  <dc:creator>Admin1</dc:creator>
  <cp:lastModifiedBy>admin</cp:lastModifiedBy>
  <cp:revision>6</cp:revision>
  <dcterms:created xsi:type="dcterms:W3CDTF">2020-04-26T17:13:16Z</dcterms:created>
  <dcterms:modified xsi:type="dcterms:W3CDTF">2020-04-27T14:50:09Z</dcterms:modified>
</cp:coreProperties>
</file>